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75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CAA92-91D6-4F4F-BB71-D4D8063140A0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656DF-8541-46D6-BC94-0F1344B33F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349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1551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Tópico1.</a:t>
            </a:r>
            <a:r>
              <a:rPr lang="pt-BR" baseline="0" dirty="0" smtClean="0"/>
              <a:t> Rei português é aclamado nos tópicos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5868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Tópico1.</a:t>
            </a:r>
            <a:r>
              <a:rPr lang="pt-BR" baseline="0" dirty="0" smtClean="0"/>
              <a:t> Rei português é aclamado nos tópicos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2923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Tópico2.</a:t>
            </a:r>
            <a:r>
              <a:rPr lang="pt-BR" baseline="0" dirty="0" smtClean="0"/>
              <a:t>  Interferência Inglesa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1263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Tópico2.</a:t>
            </a:r>
            <a:r>
              <a:rPr lang="pt-BR" baseline="0" dirty="0" smtClean="0"/>
              <a:t>  Interferência Inglesa (Novos Rumos)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034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Tópico3.</a:t>
            </a:r>
            <a:r>
              <a:rPr lang="pt-BR" baseline="0" dirty="0" smtClean="0"/>
              <a:t> Período Joanino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9051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Tópico4. Revolução de 1817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656DF-8541-46D6-BC94-0F1344B33F6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9982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948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5020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4825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985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490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9699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6602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7291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00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6527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05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6E76D-27D7-4E8C-B28D-909CC2702C19}" type="datetimeFigureOut">
              <a:rPr lang="pt-BR" smtClean="0"/>
              <a:t>15/08/2013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C12F0-4D9D-4FD1-98EA-6FE8DD9ED6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7010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6800" y="971551"/>
            <a:ext cx="8839200" cy="1102519"/>
          </a:xfrm>
        </p:spPr>
        <p:txBody>
          <a:bodyPr anchor="ctr">
            <a:noAutofit/>
          </a:bodyPr>
          <a:lstStyle/>
          <a:p>
            <a:pPr algn="l"/>
            <a:r>
              <a:rPr lang="pt-BR" sz="5400" b="1" dirty="0" smtClean="0">
                <a:ln w="19050">
                  <a:noFill/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Edwardian Script ITC" pitchFamily="66" charset="0"/>
              </a:rPr>
              <a:t>O Brasil transforma-se em um império</a:t>
            </a:r>
            <a:endParaRPr lang="pt-BR" sz="5400" b="1" dirty="0">
              <a:ln w="19050">
                <a:noFill/>
                <a:prstDash val="solid"/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Edwardian Script ITC" pitchFamily="66" charset="0"/>
            </a:endParaRPr>
          </a:p>
        </p:txBody>
      </p:sp>
      <p:sp>
        <p:nvSpPr>
          <p:cNvPr id="5" name="Retângulo com Canto Diagonal Aparado 4"/>
          <p:cNvSpPr/>
          <p:nvPr/>
        </p:nvSpPr>
        <p:spPr>
          <a:xfrm>
            <a:off x="2286000" y="2686050"/>
            <a:ext cx="5334000" cy="16573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286000" y="2686050"/>
            <a:ext cx="5715000" cy="1657350"/>
          </a:xfrm>
        </p:spPr>
        <p:txBody>
          <a:bodyPr anchor="ctr">
            <a:noAutofit/>
          </a:bodyPr>
          <a:lstStyle/>
          <a:p>
            <a:pPr algn="l"/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Alunos:  Cássia Braga Miranda</a:t>
            </a:r>
          </a:p>
          <a:p>
            <a:pPr algn="l"/>
            <a:r>
              <a:rPr lang="pt-BR" sz="2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	 </a:t>
            </a: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Luís Alexandre Ferreira</a:t>
            </a:r>
          </a:p>
          <a:p>
            <a:pPr algn="l"/>
            <a:r>
              <a:rPr lang="pt-BR" sz="2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	 </a:t>
            </a: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Matheus Moreira de Paula</a:t>
            </a:r>
          </a:p>
          <a:p>
            <a:pPr algn="l"/>
            <a:r>
              <a:rPr lang="pt-BR" sz="2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	 </a:t>
            </a: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Vitor Bruno Barth</a:t>
            </a:r>
          </a:p>
        </p:txBody>
      </p:sp>
      <p:sp>
        <p:nvSpPr>
          <p:cNvPr id="7" name="Triângulo isósceles 6"/>
          <p:cNvSpPr/>
          <p:nvPr/>
        </p:nvSpPr>
        <p:spPr>
          <a:xfrm flipV="1">
            <a:off x="0" y="0"/>
            <a:ext cx="1371600" cy="13716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 rot="18886891">
            <a:off x="-298906" y="295726"/>
            <a:ext cx="1584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latin typeface="Edwardian Script ITC" pitchFamily="66" charset="0"/>
              </a:rPr>
              <a:t>Capítulo 5</a:t>
            </a:r>
            <a:endParaRPr lang="pt-BR" sz="2400" b="1" dirty="0">
              <a:latin typeface="Edwardian Script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02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6" b="621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com Canto Diagonal Aparado 2"/>
          <p:cNvSpPr/>
          <p:nvPr/>
        </p:nvSpPr>
        <p:spPr>
          <a:xfrm>
            <a:off x="315686" y="3002643"/>
            <a:ext cx="5094514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315686" y="3002643"/>
            <a:ext cx="5094514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(1807) - EUROPA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Bloqueio continental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Ameaça de invasão em Portugal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Mudança da família Real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45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upload.wikimedia.org/wikipedia/commons/4/40/Pr%C3%ADncipe_Regente_de_Portugal_e_toda_a_Fam%C3%ADlia_Real_embarcando_para_Brasil_no_cais_de_Bel%C3%A9m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t="6982" r="805" b="3253"/>
          <a:stretch/>
        </p:blipFill>
        <p:spPr bwMode="auto">
          <a:xfrm>
            <a:off x="-130630" y="0"/>
            <a:ext cx="927462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com Canto Diagonal Aparado 4"/>
          <p:cNvSpPr/>
          <p:nvPr/>
        </p:nvSpPr>
        <p:spPr>
          <a:xfrm>
            <a:off x="3886200" y="438150"/>
            <a:ext cx="5094514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3886200" y="438150"/>
            <a:ext cx="5094514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(1808) - BRASIL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Chegada da família Real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Carta régia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Corte no Rio de Janeiro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16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aquafluxus.com.br/wp-content/uploads/2013/05/Armada-chegadaRioDJoaoVI20090104234107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3" b="15527"/>
          <a:stretch/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com Canto Diagonal Aparado 2"/>
          <p:cNvSpPr/>
          <p:nvPr/>
        </p:nvSpPr>
        <p:spPr>
          <a:xfrm>
            <a:off x="2590800" y="438150"/>
            <a:ext cx="6389914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2590800" y="438150"/>
            <a:ext cx="6389914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(1808) – BRASIL / INGLATERRA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Acesso privilegiado ao mercado brasileiro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Exclusividade em produtos industrializados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Proibição da navegação de estrangeiros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82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operamundi.com.br/media/images/La_bataille_de_Waterloo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" b="-3114"/>
          <a:stretch/>
        </p:blipFill>
        <p:spPr bwMode="auto">
          <a:xfrm>
            <a:off x="-10886" y="0"/>
            <a:ext cx="9154886" cy="532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com Canto Diagonal Aparado 3"/>
          <p:cNvSpPr/>
          <p:nvPr/>
        </p:nvSpPr>
        <p:spPr>
          <a:xfrm>
            <a:off x="297541" y="285750"/>
            <a:ext cx="6502401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297541" y="285750"/>
            <a:ext cx="6484258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(1815) - EUROPA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Napoleão derrotado 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Rio de Janeiro como sede do governo luso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Reina Unido de Portugal, Brasil e Algarves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85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farm4.staticflickr.com/3285/3147004597_46b3d07179_o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21"/>
          <a:stretch/>
        </p:blipFill>
        <p:spPr bwMode="auto">
          <a:xfrm>
            <a:off x="0" y="0"/>
            <a:ext cx="10210800" cy="554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com Canto Diagonal Aparado 2"/>
          <p:cNvSpPr/>
          <p:nvPr/>
        </p:nvSpPr>
        <p:spPr>
          <a:xfrm>
            <a:off x="304799" y="361950"/>
            <a:ext cx="5257801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312057" y="361950"/>
            <a:ext cx="5094514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(1808-1821) – PERIODO JOANINO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Dom João VI 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Criação de patrimônios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Invasão da Guiana Francesa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1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1.bp.blogspot.com/-UFCWkzotkfc/UbpLol387mI/AAAAAAAAAeE/JulisCna_Ag/s1600/II+band1x4+n%C2%BA+2B+revolu%C3%A7%C3%A3o+pernambucana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65" b="9000"/>
          <a:stretch/>
        </p:blipFill>
        <p:spPr bwMode="auto">
          <a:xfrm>
            <a:off x="0" y="-95250"/>
            <a:ext cx="91440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com Canto Diagonal Aparado 2"/>
          <p:cNvSpPr/>
          <p:nvPr/>
        </p:nvSpPr>
        <p:spPr>
          <a:xfrm>
            <a:off x="304800" y="2952750"/>
            <a:ext cx="7029450" cy="180975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304800" y="2952750"/>
            <a:ext cx="7010400" cy="1809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(1817) – REVOLUÇÃO PERNAMBUCANA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Sofriam com os altos impostos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Prisão de um grupo de militares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Governador foge sem conter a manifestação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89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www.al.sp.gov.br/repositorio/noticia/09-2011/INDEPENDENCIAquadro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8" b="853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com Canto Diagonal Aparado 2"/>
          <p:cNvSpPr/>
          <p:nvPr/>
        </p:nvSpPr>
        <p:spPr>
          <a:xfrm>
            <a:off x="381000" y="2343150"/>
            <a:ext cx="6934200" cy="213360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381000" y="2343150"/>
            <a:ext cx="6934200" cy="2133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    (1822) –  BRASIL 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Retorno de D. João VI à Portugal (em 1821)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Dom Pedro I como príncipe regente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Permanência de D. Pedro mesmo sob pressão</a:t>
            </a:r>
          </a:p>
          <a:p>
            <a:r>
              <a:rPr lang="pt-BR" sz="2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Pretensão de retorno a condição de colônia</a:t>
            </a:r>
          </a:p>
        </p:txBody>
      </p:sp>
    </p:spTree>
    <p:extLst>
      <p:ext uri="{BB962C8B-B14F-4D97-AF65-F5344CB8AC3E}">
        <p14:creationId xmlns:p14="http://schemas.microsoft.com/office/powerpoint/2010/main" val="383270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62791" y="0"/>
            <a:ext cx="4610100" cy="110251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400" b="1" dirty="0" smtClean="0">
                <a:ln w="19050">
                  <a:noFill/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Edwardian Script ITC" pitchFamily="66" charset="0"/>
              </a:rPr>
              <a:t>Revisão...</a:t>
            </a:r>
            <a:endParaRPr lang="pt-BR" sz="5400" b="1" dirty="0">
              <a:ln w="19050">
                <a:noFill/>
                <a:prstDash val="solid"/>
              </a:ln>
              <a:solidFill>
                <a:schemeClr val="accent1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Edwardian Script ITC" pitchFamily="66" charset="0"/>
            </a:endParaRPr>
          </a:p>
        </p:txBody>
      </p:sp>
      <p:sp>
        <p:nvSpPr>
          <p:cNvPr id="3" name="Subtítulo 2"/>
          <p:cNvSpPr txBox="1">
            <a:spLocks/>
          </p:cNvSpPr>
          <p:nvPr/>
        </p:nvSpPr>
        <p:spPr>
          <a:xfrm>
            <a:off x="228600" y="1028700"/>
            <a:ext cx="4953000" cy="3981450"/>
          </a:xfrm>
          <a:prstGeom prst="rect">
            <a:avLst/>
          </a:prstGeom>
        </p:spPr>
        <p:txBody>
          <a:bodyPr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2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1808: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Vinda da família real portuguesa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Bloqueio continental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Abertura dos portos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Domínio britânico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Início do período Joanino</a:t>
            </a:r>
          </a:p>
          <a:p>
            <a:r>
              <a:rPr lang="pt-BR" sz="22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1815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Derrota de Napoleão em Waterloo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Brasil como Reino Unido à Portugal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Permanência da família real  </a:t>
            </a:r>
          </a:p>
          <a:p>
            <a:endParaRPr lang="pt-BR" sz="2200" dirty="0" smtClean="0">
              <a:ln w="18415" cmpd="sng">
                <a:noFill/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4772891" y="514350"/>
            <a:ext cx="4191000" cy="3981450"/>
          </a:xfrm>
          <a:prstGeom prst="rect">
            <a:avLst/>
          </a:prstGeom>
        </p:spPr>
        <p:txBody>
          <a:bodyPr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2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1817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Revolução pernambucana</a:t>
            </a:r>
          </a:p>
          <a:p>
            <a:pPr lvl="2"/>
            <a:r>
              <a:rPr lang="pt-BR" sz="14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Alta dos impostos</a:t>
            </a:r>
          </a:p>
          <a:p>
            <a:pPr lvl="2"/>
            <a:r>
              <a:rPr lang="pt-BR" sz="14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Prisão de militares</a:t>
            </a:r>
          </a:p>
          <a:p>
            <a:pPr lvl="2"/>
            <a:r>
              <a:rPr lang="pt-BR" sz="14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Motim em Recife</a:t>
            </a:r>
          </a:p>
          <a:p>
            <a:r>
              <a:rPr lang="pt-BR" sz="22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1817-1822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Invasão à Guiana Francesa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Retorno da família Real 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Permanência de D. Pedro I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Rebaixamento à colônia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Propostas de independência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pt-BR" sz="22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7 DE SETEMBRO DE 1822</a:t>
            </a:r>
          </a:p>
          <a:p>
            <a:pPr lvl="1"/>
            <a:r>
              <a:rPr lang="pt-BR" sz="1800" dirty="0" smtClean="0">
                <a:ln w="18415" cmpd="sng">
                  <a:noFill/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entury Gothic" pitchFamily="34" charset="0"/>
                <a:cs typeface="Arial" pitchFamily="34" charset="0"/>
              </a:rPr>
              <a:t>Rompimento com Portugal </a:t>
            </a:r>
          </a:p>
          <a:p>
            <a:endParaRPr lang="pt-BR" sz="2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entury Gothic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52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295</Words>
  <Application>Microsoft Office PowerPoint</Application>
  <PresentationFormat>Apresentação na tela (16:9)</PresentationFormat>
  <Paragraphs>77</Paragraphs>
  <Slides>9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O Brasil transforma-se em um império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INDEPENDÊNCIA BRASILEIRA</dc:title>
  <dc:creator>Vitor Bruno de Oliveira Barth</dc:creator>
  <cp:lastModifiedBy>Vitor Bruno de Oliveira Barth</cp:lastModifiedBy>
  <cp:revision>15</cp:revision>
  <dcterms:created xsi:type="dcterms:W3CDTF">2013-08-15T00:15:44Z</dcterms:created>
  <dcterms:modified xsi:type="dcterms:W3CDTF">2013-08-15T22:49:15Z</dcterms:modified>
</cp:coreProperties>
</file>

<file path=docProps/thumbnail.jpeg>
</file>